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9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9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4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4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0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6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E97B-09DC-4CF2-A14E-B57FCC85890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40003-4284-4247-BE7A-9D036971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able.ca.gov/documents/calable-disclosure.pdf" TargetMode="External"/><Relationship Id="rId2" Type="http://schemas.openxmlformats.org/officeDocument/2006/relationships/hyperlink" Target="https://www.calable.ca.gov/documents/calable-howitworks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1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5068" y="457200"/>
            <a:ext cx="61061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lin Sans FB Demi" panose="020E0802020502020306" pitchFamily="34" charset="0"/>
              </a:rPr>
              <a:t>Cal Able 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36" y="3020291"/>
            <a:ext cx="5291137" cy="27561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0444" y="6172200"/>
            <a:ext cx="3403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https://www.calable.ca.gov/about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7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1712" y="381000"/>
            <a:ext cx="56603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What is It?</a:t>
            </a:r>
            <a:endParaRPr lang="en-US" sz="9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521" y="2286000"/>
            <a:ext cx="439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Savings Plan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798" y="3886200"/>
            <a:ext cx="5897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 Investment Plan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715000"/>
            <a:ext cx="7853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Federal and State Tax Free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13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8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657" y="304800"/>
            <a:ext cx="85266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Who Is Eligible? </a:t>
            </a:r>
            <a:endParaRPr lang="en-US" sz="9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1382" y="3048000"/>
            <a:ext cx="5701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SSI/ SSDI Recipients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793" y="4800600"/>
            <a:ext cx="9153595" cy="8771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Disability Diagnosis Before Age 26</a:t>
            </a:r>
            <a:endParaRPr lang="en-US" sz="5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580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8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692" y="2743200"/>
            <a:ext cx="684033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Qualified Expenses</a:t>
            </a:r>
            <a:endParaRPr lang="en-US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743200"/>
            <a:ext cx="6939226" cy="11079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240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Education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7786" y="1371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Housing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67145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Transportation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74857"/>
            <a:ext cx="483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Employment Support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" y="4191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Health, Prevention and Wellness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029200"/>
            <a:ext cx="4991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Assistive Technologies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064" y="5943600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Miscellaneous Expenses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0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193" y="304800"/>
            <a:ext cx="82616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u="sng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HOW IT WORKS</a:t>
            </a:r>
            <a:endParaRPr lang="en-US" sz="96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193" y="2133600"/>
            <a:ext cx="82616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u="sng" dirty="0">
                <a:hlinkClick r:id="rId2"/>
              </a:rPr>
              <a:t>https://www.calable.ca.gov/documents/calable-howitworks.pdf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55522" y="3257490"/>
            <a:ext cx="769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u="sng" dirty="0">
                <a:hlinkClick r:id="rId3"/>
              </a:rPr>
              <a:t>https://www.calable.ca.gov/documents/calable-disclosure.pdf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743199" y="4419600"/>
            <a:ext cx="3149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https://www.calable.ca.gov/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6304" y="5486400"/>
            <a:ext cx="739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https://www.nationaldisabilityinstitute.org/achievable-corner/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431" y="228600"/>
            <a:ext cx="77564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u="sng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Risks Of Investing</a:t>
            </a:r>
            <a:endParaRPr lang="en-US" sz="8000" b="1" u="sng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9545" y="1884218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 could lose your money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60764" y="4572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You might not have enough money to take out for a qualifying expense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867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You may be penalized for spending the money on a non-qualifying expense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67445" y="2646217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fees for the account could increase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657600"/>
            <a:ext cx="5205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investment options could change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4981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 Staff</dc:creator>
  <cp:lastModifiedBy>FE Staff</cp:lastModifiedBy>
  <cp:revision>9</cp:revision>
  <dcterms:created xsi:type="dcterms:W3CDTF">2020-11-23T21:23:38Z</dcterms:created>
  <dcterms:modified xsi:type="dcterms:W3CDTF">2020-11-23T22:59:08Z</dcterms:modified>
</cp:coreProperties>
</file>